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ctiveX/activeX1.xml" ContentType="application/vnd.ms-office.activeX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ctiveX/activeX2.xml" ContentType="application/vnd.ms-office.activeX+xml"/>
  <Override PartName="/ppt/activeX/activeX3.xml" ContentType="application/vnd.ms-office.activeX+xml"/>
  <Override PartName="/ppt/activeX/activeX4.xml" ContentType="application/vnd.ms-office.activeX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Proxima Nova" panose="020B0604020202020204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activeX/activeX1.xml><?xml version="1.0" encoding="utf-8"?>
<ax:ocx xmlns:ax="http://schemas.microsoft.com/office/2006/activeX" xmlns:r="http://schemas.openxmlformats.org/officeDocument/2006/relationships" ax:classid="{6BF52A52-394A-11D3-B153-00C04F79FAA6}" ax:persistence="persistPropertyBag">
  <ax:ocxPr ax:name="URL" ax:value="C:\Users\ameer\Downloads\20210604_233947.mp4"/>
  <ax:ocxPr ax:name="rate" ax:value="1.5"/>
  <ax:ocxPr ax:name="balance" ax:value="0"/>
  <ax:ocxPr ax:name="currentPosition" ax:value="0"/>
  <ax:ocxPr ax:name="defaultFrame" ax:value=""/>
  <ax:ocxPr ax:name="playCount" ax:value="1"/>
  <ax:ocxPr ax:name="autoStart" ax:value="-1"/>
  <ax:ocxPr ax:name="currentMarker" ax:value="0"/>
  <ax:ocxPr ax:name="invokeURLs" ax:value="-1"/>
  <ax:ocxPr ax:name="baseURL" ax:value=""/>
  <ax:ocxPr ax:name="volume" ax:value="50"/>
  <ax:ocxPr ax:name="mute" ax:value="-1"/>
  <ax:ocxPr ax:name="uiMode" ax:value="none"/>
  <ax:ocxPr ax:name="stretchToFit" ax:value="0"/>
  <ax:ocxPr ax:name="windowlessVideo" ax:value="0"/>
  <ax:ocxPr ax:name="enabled" ax:value="-1"/>
  <ax:ocxPr ax:name="enableContextMenu" ax:value="-1"/>
  <ax:ocxPr ax:name="fullScreen" ax:value="0"/>
  <ax:ocxPr ax:name="SAMIStyle" ax:value=""/>
  <ax:ocxPr ax:name="SAMILang" ax:value=""/>
  <ax:ocxPr ax:name="SAMIFilename" ax:value=""/>
  <ax:ocxPr ax:name="captioningID" ax:value=""/>
  <ax:ocxPr ax:name="enableErrorDialogs" ax:value="0"/>
  <ax:ocxPr ax:name="_cx" ax:value="25400"/>
  <ax:ocxPr ax:name="_cy" ax:value="13991"/>
</ax:ocx>
</file>

<file path=ppt/activeX/activeX2.xml><?xml version="1.0" encoding="utf-8"?>
<ax:ocx xmlns:ax="http://schemas.microsoft.com/office/2006/activeX" xmlns:r="http://schemas.openxmlformats.org/officeDocument/2006/relationships" ax:classid="{6BF52A52-394A-11D3-B153-00C04F79FAA6}" ax:persistence="persistPropertyBag">
  <ax:ocxPr ax:name="URL" ax:value="C:\Users\ameer\Downloads\20210604_233121.mp4"/>
  <ax:ocxPr ax:name="rate" ax:value="1.5"/>
  <ax:ocxPr ax:name="balance" ax:value="0"/>
  <ax:ocxPr ax:name="currentPosition" ax:value="0"/>
  <ax:ocxPr ax:name="defaultFrame" ax:value=""/>
  <ax:ocxPr ax:name="playCount" ax:value="3"/>
  <ax:ocxPr ax:name="autoStart" ax:value="-1"/>
  <ax:ocxPr ax:name="currentMarker" ax:value="0"/>
  <ax:ocxPr ax:name="invokeURLs" ax:value="-1"/>
  <ax:ocxPr ax:name="baseURL" ax:value=""/>
  <ax:ocxPr ax:name="volume" ax:value="50"/>
  <ax:ocxPr ax:name="mute" ax:value="0"/>
  <ax:ocxPr ax:name="uiMode" ax:value="none"/>
  <ax:ocxPr ax:name="stretchToFit" ax:value="0"/>
  <ax:ocxPr ax:name="windowlessVideo" ax:value="0"/>
  <ax:ocxPr ax:name="enabled" ax:value="-1"/>
  <ax:ocxPr ax:name="enableContextMenu" ax:value="-1"/>
  <ax:ocxPr ax:name="fullScreen" ax:value="0"/>
  <ax:ocxPr ax:name="SAMIStyle" ax:value=""/>
  <ax:ocxPr ax:name="SAMILang" ax:value=""/>
  <ax:ocxPr ax:name="SAMIFilename" ax:value=""/>
  <ax:ocxPr ax:name="captioningID" ax:value=""/>
  <ax:ocxPr ax:name="enableErrorDialogs" ax:value="0"/>
  <ax:ocxPr ax:name="_cx" ax:value="11451"/>
  <ax:ocxPr ax:name="_cy" ax:value="6350"/>
</ax:ocx>
</file>

<file path=ppt/activeX/activeX3.xml><?xml version="1.0" encoding="utf-8"?>
<ax:ocx xmlns:ax="http://schemas.microsoft.com/office/2006/activeX" xmlns:r="http://schemas.openxmlformats.org/officeDocument/2006/relationships" ax:classid="{6BF52A52-394A-11D3-B153-00C04F79FAA6}" ax:persistence="persistPropertyBag">
  <ax:ocxPr ax:name="URL" ax:value="C:\Users\ameer\Downloads\20210604_233523.mp4"/>
  <ax:ocxPr ax:name="rate" ax:value="1.5"/>
  <ax:ocxPr ax:name="balance" ax:value="0"/>
  <ax:ocxPr ax:name="currentPosition" ax:value="0"/>
  <ax:ocxPr ax:name="defaultFrame" ax:value=""/>
  <ax:ocxPr ax:name="playCount" ax:value="3"/>
  <ax:ocxPr ax:name="autoStart" ax:value="-1"/>
  <ax:ocxPr ax:name="currentMarker" ax:value="0"/>
  <ax:ocxPr ax:name="invokeURLs" ax:value="-1"/>
  <ax:ocxPr ax:name="baseURL" ax:value=""/>
  <ax:ocxPr ax:name="volume" ax:value="50"/>
  <ax:ocxPr ax:name="mute" ax:value="0"/>
  <ax:ocxPr ax:name="uiMode" ax:value="none"/>
  <ax:ocxPr ax:name="stretchToFit" ax:value="0"/>
  <ax:ocxPr ax:name="windowlessVideo" ax:value="0"/>
  <ax:ocxPr ax:name="enabled" ax:value="-1"/>
  <ax:ocxPr ax:name="enableContextMenu" ax:value="-1"/>
  <ax:ocxPr ax:name="fullScreen" ax:value="0"/>
  <ax:ocxPr ax:name="SAMIStyle" ax:value=""/>
  <ax:ocxPr ax:name="SAMILang" ax:value=""/>
  <ax:ocxPr ax:name="SAMIFilename" ax:value=""/>
  <ax:ocxPr ax:name="captioningID" ax:value=""/>
  <ax:ocxPr ax:name="enableErrorDialogs" ax:value="0"/>
  <ax:ocxPr ax:name="_cx" ax:value="11621"/>
  <ax:ocxPr ax:name="_cy" ax:value="6350"/>
</ax:ocx>
</file>

<file path=ppt/activeX/activeX4.xml><?xml version="1.0" encoding="utf-8"?>
<ax:ocx xmlns:ax="http://schemas.microsoft.com/office/2006/activeX" xmlns:r="http://schemas.openxmlformats.org/officeDocument/2006/relationships" ax:classid="{6BF52A52-394A-11D3-B153-00C04F79FAA6}" ax:persistence="persistPropertyBag">
  <ax:ocxPr ax:name="URL" ax:value="C:\Users\ameer\Downloads\20210604_232931.mp4"/>
  <ax:ocxPr ax:name="rate" ax:value="1.5"/>
  <ax:ocxPr ax:name="balance" ax:value="0"/>
  <ax:ocxPr ax:name="currentPosition" ax:value="0"/>
  <ax:ocxPr ax:name="defaultFrame" ax:value=""/>
  <ax:ocxPr ax:name="playCount" ax:value="3"/>
  <ax:ocxPr ax:name="autoStart" ax:value="-1"/>
  <ax:ocxPr ax:name="currentMarker" ax:value="0"/>
  <ax:ocxPr ax:name="invokeURLs" ax:value="-1"/>
  <ax:ocxPr ax:name="baseURL" ax:value=""/>
  <ax:ocxPr ax:name="volume" ax:value="50"/>
  <ax:ocxPr ax:name="mute" ax:value="0"/>
  <ax:ocxPr ax:name="uiMode" ax:value="none"/>
  <ax:ocxPr ax:name="stretchToFit" ax:value="0"/>
  <ax:ocxPr ax:name="windowlessVideo" ax:value="0"/>
  <ax:ocxPr ax:name="enabled" ax:value="-1"/>
  <ax:ocxPr ax:name="enableContextMenu" ax:value="-1"/>
  <ax:ocxPr ax:name="fullScreen" ax:value="0"/>
  <ax:ocxPr ax:name="SAMIStyle" ax:value=""/>
  <ax:ocxPr ax:name="SAMILang" ax:value=""/>
  <ax:ocxPr ax:name="SAMIFilename" ax:value=""/>
  <ax:ocxPr ax:name="captioningID" ax:value=""/>
  <ax:ocxPr ax:name="enableErrorDialogs" ax:value="0"/>
  <ax:ocxPr ax:name="_cx" ax:value="15324"/>
  <ax:ocxPr ax:name="_cy" ax:value="6817"/>
</ax:ocx>
</file>

<file path=ppt/media/image1.png>
</file>

<file path=ppt/media/image2.png>
</file>

<file path=ppt/media/image3.png>
</file>

<file path=ppt/media/image4.wmf>
</file>

<file path=ppt/media/image5.wmf>
</file>

<file path=ppt/media/image6.wmf>
</file>

<file path=ppt/media/image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edae7ace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edae7ace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edae7ace2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edae7ace2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edae7ace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edae7ace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edae7ace2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edae7ace2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edae7ace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edae7ace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control" Target="../activeX/activeX1.xml"/><Relationship Id="rId4" Type="http://schemas.openxmlformats.org/officeDocument/2006/relationships/image" Target="../media/image4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control" Target="../activeX/activeX4.xml"/><Relationship Id="rId7" Type="http://schemas.openxmlformats.org/officeDocument/2006/relationships/image" Target="../media/image6.wmf"/><Relationship Id="rId2" Type="http://schemas.openxmlformats.org/officeDocument/2006/relationships/control" Target="../activeX/activeX3.xml"/><Relationship Id="rId1" Type="http://schemas.openxmlformats.org/officeDocument/2006/relationships/control" Target="../activeX/activeX2.xml"/><Relationship Id="rId6" Type="http://schemas.openxmlformats.org/officeDocument/2006/relationships/image" Target="../media/image5.wmf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Stackening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 Quick, Nigel Swenson, Ameer Helmi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ROB521 Final Presentation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l="6410" t="16246" r="34831" b="10702"/>
          <a:stretch/>
        </p:blipFill>
        <p:spPr>
          <a:xfrm>
            <a:off x="3938776" y="274900"/>
            <a:ext cx="1660477" cy="1548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Introduction</a:t>
            </a: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873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Stacking cubes accurately can be a challenge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Need a good grasp on each block and to stack effectively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Fixing a bad stack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Also fun!</a:t>
            </a:r>
            <a:endParaRPr dirty="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4343" y="797788"/>
            <a:ext cx="3647183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925" y="-12"/>
            <a:ext cx="8304151" cy="499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name="WindowsMediaPlayer1" r:id="rId1" imgW="9144000" imgH="5036760"/>
        </mc:Choice>
        <mc:Fallback>
          <p:control name="WindowsMediaPlayer1" r:id="rId1" imgW="9144000" imgH="5036760">
            <p:pic>
              <p:nvPicPr>
                <p:cNvPr id="3" name="WindowsMediaPlayer1">
                  <a:extLst>
                    <a:ext uri="{FF2B5EF4-FFF2-40B4-BE49-F238E27FC236}">
                      <a16:creationId xmlns:a16="http://schemas.microsoft.com/office/drawing/2014/main" id="{408AA940-C4EB-4E8F-9545-65B16F61231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0"/>
                  <a:ext cx="9144000" cy="5036344"/>
                </a:xfrm>
                <a:prstGeom prst="rect">
                  <a:avLst/>
                </a:prstGeom>
              </p:spPr>
            </p:pic>
          </p:control>
        </mc:Fallback>
      </mc:AlternateContent>
    </p:controls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Issues and Limitations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Lighting variability affected OpenCV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made for 1 cube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wanted information for all 3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X,Y,Z, and Yaw</a:t>
            </a:r>
            <a:endParaRPr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is robust to missing the stack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for cubes missing from FOV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OpenCV see lower block in stack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Make wrong decision 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Gripper would let go too early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 rotWithShape="1">
          <a:blip r:embed="rId3">
            <a:alphaModFix/>
          </a:blip>
          <a:srcRect l="9056" r="16277"/>
          <a:stretch/>
        </p:blipFill>
        <p:spPr>
          <a:xfrm>
            <a:off x="5085600" y="1098800"/>
            <a:ext cx="3915551" cy="393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name="WindowsMediaPlayer1" r:id="rId1" imgW="4122360" imgH="2286000"/>
        </mc:Choice>
        <mc:Fallback>
          <p:control name="WindowsMediaPlayer1" r:id="rId1" imgW="4122360" imgH="2286000">
            <p:pic>
              <p:nvPicPr>
                <p:cNvPr id="4" name="WindowsMediaPlayer1">
                  <a:extLst>
                    <a:ext uri="{FF2B5EF4-FFF2-40B4-BE49-F238E27FC236}">
                      <a16:creationId xmlns:a16="http://schemas.microsoft.com/office/drawing/2014/main" id="{288B03D8-86B7-4C9F-AF78-73F8B1904A9F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28587" y="58738"/>
                  <a:ext cx="4122737" cy="2286000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WindowsMediaPlayer2" r:id="rId2" imgW="4183560" imgH="2286000"/>
        </mc:Choice>
        <mc:Fallback>
          <p:control name="WindowsMediaPlayer2" r:id="rId2" imgW="4183560" imgH="2286000">
            <p:pic>
              <p:nvPicPr>
                <p:cNvPr id="5" name="WindowsMediaPlayer2">
                  <a:extLst>
                    <a:ext uri="{FF2B5EF4-FFF2-40B4-BE49-F238E27FC236}">
                      <a16:creationId xmlns:a16="http://schemas.microsoft.com/office/drawing/2014/main" id="{C71A8703-A9DD-437D-8273-42C93A68962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489450" y="58738"/>
                  <a:ext cx="4183062" cy="2286000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WindowsMediaPlayer3" r:id="rId3" imgW="5516640" imgH="2454120"/>
        </mc:Choice>
        <mc:Fallback>
          <p:control name="WindowsMediaPlayer3" r:id="rId3" imgW="5516640" imgH="2454120">
            <p:pic>
              <p:nvPicPr>
                <p:cNvPr id="6" name="WindowsMediaPlayer3">
                  <a:extLst>
                    <a:ext uri="{FF2B5EF4-FFF2-40B4-BE49-F238E27FC236}">
                      <a16:creationId xmlns:a16="http://schemas.microsoft.com/office/drawing/2014/main" id="{F699182F-6F27-4A2C-9969-7949C3800F3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731963" y="2501900"/>
                  <a:ext cx="5516562" cy="2454275"/>
                </a:xfrm>
                <a:prstGeom prst="rect">
                  <a:avLst/>
                </a:prstGeom>
              </p:spPr>
            </p:pic>
          </p:control>
        </mc:Fallback>
      </mc:AlternateContent>
    </p:controls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95</Words>
  <Application>Microsoft Office PowerPoint</Application>
  <PresentationFormat>On-screen Show (16:9)</PresentationFormat>
  <Paragraphs>23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Proxima Nova</vt:lpstr>
      <vt:lpstr>Spearmint</vt:lpstr>
      <vt:lpstr>The Stackening</vt:lpstr>
      <vt:lpstr>Problem Introduction</vt:lpstr>
      <vt:lpstr>PowerPoint Presentation</vt:lpstr>
      <vt:lpstr>PowerPoint Presentation</vt:lpstr>
      <vt:lpstr>Implementation Issues and Limitations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Stackening</dc:title>
  <cp:lastModifiedBy>Ameer Helmi</cp:lastModifiedBy>
  <cp:revision>4</cp:revision>
  <dcterms:modified xsi:type="dcterms:W3CDTF">2021-06-06T03:24:43Z</dcterms:modified>
</cp:coreProperties>
</file>